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1pPr>
    <a:lvl2pPr marL="0" marR="0" indent="2286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2pPr>
    <a:lvl3pPr marL="0" marR="0" indent="4572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3pPr>
    <a:lvl4pPr marL="0" marR="0" indent="6858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4pPr>
    <a:lvl5pPr marL="0" marR="0" indent="9144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5pPr>
    <a:lvl6pPr marL="0" marR="0" indent="11430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6pPr>
    <a:lvl7pPr marL="0" marR="0" indent="13716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7pPr>
    <a:lvl8pPr marL="0" marR="0" indent="16002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8pPr>
    <a:lvl9pPr marL="0" marR="0" indent="18288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venir Next Medium"/>
          <a:ea typeface="Avenir Next Medium"/>
          <a:cs typeface="Avenir Next Medium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1">
              <a:hueOff val="178262"/>
              <a:satOff val="-8651"/>
              <a:lumOff val="-7254"/>
              <a:alpha val="29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6">
              <a:alpha val="25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01D73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239254"/>
              <a:lumOff val="-139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EB9B">
              <a:alpha val="26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889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47882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>
              <a:alpha val="75000"/>
            </a:srgbClr>
          </a:solidFill>
        </a:fill>
      </a:tcStyle>
    </a:wholeTbl>
    <a:band2H>
      <a:tcTxStyle/>
      <a:tcStyle>
        <a:tcBdr/>
        <a:fill>
          <a:solidFill>
            <a:srgbClr val="686A6A">
              <a:alpha val="85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222222"/>
              </a:solidFill>
              <a:prstDash val="solid"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86A6A">
              <a:alpha val="85000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22222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435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4" name="Shape 16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4109269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&amp; Subtitle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</a:t>
            </a:r>
          </a:p>
        </p:txBody>
      </p:sp>
      <p:sp>
        <p:nvSpPr>
          <p:cNvPr id="103" name="Shape 10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hape 10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/>
          </p:cNvSpPr>
          <p:nvPr>
            <p:ph type="pic" sz="half" idx="13"/>
          </p:nvPr>
        </p:nvSpPr>
        <p:spPr>
          <a:xfrm>
            <a:off x="6503154" y="0"/>
            <a:ext cx="6502401" cy="486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2" name="Shape 112"/>
          <p:cNvSpPr>
            <a:spLocks noGrp="1"/>
          </p:cNvSpPr>
          <p:nvPr>
            <p:ph type="pic" sz="half" idx="14"/>
          </p:nvPr>
        </p:nvSpPr>
        <p:spPr>
          <a:xfrm>
            <a:off x="6502400" y="4902200"/>
            <a:ext cx="6502400" cy="486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3" name="Shape 113"/>
          <p:cNvSpPr>
            <a:spLocks noGrp="1"/>
          </p:cNvSpPr>
          <p:nvPr>
            <p:ph type="pic" idx="15"/>
          </p:nvPr>
        </p:nvSpPr>
        <p:spPr>
          <a:xfrm>
            <a:off x="0" y="0"/>
            <a:ext cx="6468534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4" name="Shape 11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469900" y="2362200"/>
            <a:ext cx="12065000" cy="5229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4" y="0"/>
                </a:moveTo>
                <a:cubicBezTo>
                  <a:pt x="100" y="0"/>
                  <a:pt x="0" y="232"/>
                  <a:pt x="0" y="516"/>
                </a:cubicBezTo>
                <a:lnTo>
                  <a:pt x="0" y="18789"/>
                </a:lnTo>
                <a:cubicBezTo>
                  <a:pt x="0" y="19073"/>
                  <a:pt x="100" y="19305"/>
                  <a:pt x="224" y="19305"/>
                </a:cubicBezTo>
                <a:lnTo>
                  <a:pt x="17228" y="19305"/>
                </a:lnTo>
                <a:lnTo>
                  <a:pt x="17850" y="21600"/>
                </a:lnTo>
                <a:lnTo>
                  <a:pt x="18471" y="19305"/>
                </a:lnTo>
                <a:lnTo>
                  <a:pt x="21376" y="19305"/>
                </a:lnTo>
                <a:cubicBezTo>
                  <a:pt x="21500" y="19305"/>
                  <a:pt x="21600" y="19073"/>
                  <a:pt x="21600" y="18789"/>
                </a:cubicBezTo>
                <a:lnTo>
                  <a:pt x="21600" y="516"/>
                </a:lnTo>
                <a:cubicBezTo>
                  <a:pt x="21600" y="232"/>
                  <a:pt x="21500" y="0"/>
                  <a:pt x="21376" y="0"/>
                </a:cubicBezTo>
                <a:lnTo>
                  <a:pt x="224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122" name="Shape 122"/>
          <p:cNvSpPr>
            <a:spLocks noGrp="1"/>
          </p:cNvSpPr>
          <p:nvPr>
            <p:ph type="body" sz="quarter" idx="13"/>
          </p:nvPr>
        </p:nvSpPr>
        <p:spPr>
          <a:xfrm>
            <a:off x="889000" y="2908300"/>
            <a:ext cx="11226800" cy="1297944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94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Type a quote here.</a:t>
            </a:r>
          </a:p>
        </p:txBody>
      </p:sp>
      <p:sp>
        <p:nvSpPr>
          <p:cNvPr id="123" name="Shape 123"/>
          <p:cNvSpPr>
            <a:spLocks noGrp="1"/>
          </p:cNvSpPr>
          <p:nvPr>
            <p:ph type="body" sz="quarter" idx="14"/>
          </p:nvPr>
        </p:nvSpPr>
        <p:spPr>
          <a:xfrm>
            <a:off x="406400" y="7789333"/>
            <a:ext cx="12192000" cy="863604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6000"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Johnny Appleseed</a:t>
            </a:r>
          </a:p>
        </p:txBody>
      </p:sp>
      <p:sp>
        <p:nvSpPr>
          <p:cNvPr id="124" name="Shape 124"/>
          <p:cNvSpPr>
            <a:spLocks noGrp="1"/>
          </p:cNvSpPr>
          <p:nvPr>
            <p:ph type="body" sz="quarter" idx="15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</a:t>
            </a:r>
          </a:p>
        </p:txBody>
      </p:sp>
      <p:sp>
        <p:nvSpPr>
          <p:cNvPr id="125" name="Shape 1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 A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/>
          </p:cNvSpPr>
          <p:nvPr>
            <p:ph type="body" sz="quarter" idx="13"/>
          </p:nvPr>
        </p:nvSpPr>
        <p:spPr>
          <a:xfrm>
            <a:off x="5892800" y="2641600"/>
            <a:ext cx="6705600" cy="2501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94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Type a quote here.</a:t>
            </a:r>
          </a:p>
        </p:txBody>
      </p:sp>
      <p:sp>
        <p:nvSpPr>
          <p:cNvPr id="133" name="Shape 133"/>
          <p:cNvSpPr>
            <a:spLocks noGrp="1"/>
          </p:cNvSpPr>
          <p:nvPr>
            <p:ph type="pic" idx="14"/>
          </p:nvPr>
        </p:nvSpPr>
        <p:spPr>
          <a:xfrm>
            <a:off x="0" y="0"/>
            <a:ext cx="5486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4" name="Shape 134"/>
          <p:cNvSpPr>
            <a:spLocks noGrp="1"/>
          </p:cNvSpPr>
          <p:nvPr>
            <p:ph type="body" sz="quarter" idx="15"/>
          </p:nvPr>
        </p:nvSpPr>
        <p:spPr>
          <a:xfrm>
            <a:off x="5892800" y="7789333"/>
            <a:ext cx="6705600" cy="863604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defTabSz="457200">
              <a:spcBef>
                <a:spcPts val="0"/>
              </a:spcBef>
              <a:buClrTx/>
              <a:buSzTx/>
              <a:buFontTx/>
              <a:buNone/>
              <a:defRPr sz="6000">
                <a:solidFill>
                  <a:srgbClr val="232323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Johnny Appleseed</a:t>
            </a:r>
          </a:p>
        </p:txBody>
      </p:sp>
      <p:sp>
        <p:nvSpPr>
          <p:cNvPr id="135" name="Shape 1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3" name="Shape 1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body" sz="quarter" idx="14"/>
          </p:nvPr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Title Text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Title Text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xfrm>
            <a:off x="12161859" y="4191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406400" y="4038600"/>
            <a:ext cx="12192000" cy="45212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 flipV="1">
            <a:off x="5892800" y="6141012"/>
            <a:ext cx="6705600" cy="145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2" name="Shape 52"/>
          <p:cNvSpPr>
            <a:spLocks noGrp="1"/>
          </p:cNvSpPr>
          <p:nvPr>
            <p:ph type="pic" idx="13"/>
          </p:nvPr>
        </p:nvSpPr>
        <p:spPr>
          <a:xfrm>
            <a:off x="0" y="0"/>
            <a:ext cx="5486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5892800" y="6426200"/>
            <a:ext cx="67056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Title Text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sz="quarter" idx="1"/>
          </p:nvPr>
        </p:nvSpPr>
        <p:spPr>
          <a:xfrm>
            <a:off x="5892800" y="4267200"/>
            <a:ext cx="67056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Shape 55"/>
          <p:cNvSpPr>
            <a:spLocks noGrp="1"/>
          </p:cNvSpPr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</a:t>
            </a:r>
          </a:p>
        </p:txBody>
      </p:sp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</a:t>
            </a:r>
          </a:p>
        </p:txBody>
      </p:sp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</a:t>
            </a:r>
          </a:p>
        </p:txBody>
      </p:sp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hape 8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</a:t>
            </a:r>
          </a:p>
        </p:txBody>
      </p:sp>
      <p:sp>
        <p:nvSpPr>
          <p:cNvPr id="92" name="Shape 92"/>
          <p:cNvSpPr>
            <a:spLocks noGrp="1"/>
          </p:cNvSpPr>
          <p:nvPr>
            <p:ph type="pic" sz="half" idx="14"/>
          </p:nvPr>
        </p:nvSpPr>
        <p:spPr>
          <a:xfrm>
            <a:off x="7112000" y="1536700"/>
            <a:ext cx="5486400" cy="7797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title"/>
          </p:nvPr>
        </p:nvSpPr>
        <p:spPr>
          <a:xfrm>
            <a:off x="406400" y="1536700"/>
            <a:ext cx="6299200" cy="7239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half" idx="1"/>
          </p:nvPr>
        </p:nvSpPr>
        <p:spPr>
          <a:xfrm>
            <a:off x="406400" y="2743200"/>
            <a:ext cx="6299200" cy="610870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  <a:defRPr sz="2800"/>
            </a:lvl1pPr>
            <a:lvl2pPr>
              <a:buClr>
                <a:schemeClr val="accent1"/>
              </a:buClr>
              <a:buChar char="▸"/>
              <a:defRPr sz="2800"/>
            </a:lvl2pPr>
            <a:lvl3pPr>
              <a:buClr>
                <a:schemeClr val="accent1"/>
              </a:buClr>
              <a:buChar char="▸"/>
              <a:defRPr sz="2800"/>
            </a:lvl3pPr>
            <a:lvl4pPr>
              <a:buClr>
                <a:schemeClr val="accent1"/>
              </a:buClr>
              <a:buChar char="▸"/>
              <a:defRPr sz="2800"/>
            </a:lvl4pPr>
            <a:lvl5pPr>
              <a:buClr>
                <a:schemeClr val="accent1"/>
              </a:buClr>
              <a:buChar char="▸"/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 flipV="1">
            <a:off x="406400" y="993160"/>
            <a:ext cx="12192000" cy="263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2186622" y="431800"/>
            <a:ext cx="406897" cy="4572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med"/>
  <p:txStyles>
    <p:titleStyle>
      <a:lvl1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1pPr>
      <a:lvl2pPr marL="0" marR="0" indent="2286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2pPr>
      <a:lvl3pPr marL="0" marR="0" indent="4572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3pPr>
      <a:lvl4pPr marL="0" marR="0" indent="6858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4pPr>
      <a:lvl5pPr marL="0" marR="0" indent="9144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5pPr>
      <a:lvl6pPr marL="0" marR="0" indent="11430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6pPr>
      <a:lvl7pPr marL="0" marR="0" indent="13716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7pPr>
      <a:lvl8pPr marL="0" marR="0" indent="16002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8pPr>
      <a:lvl9pPr marL="0" marR="0" indent="18288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9pPr>
    </p:titleStyle>
    <p:bodyStyle>
      <a:lvl1pPr marL="444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1pPr>
      <a:lvl2pPr marL="889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2pPr>
      <a:lvl3pPr marL="1333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3pPr>
      <a:lvl4pPr marL="1778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4pPr>
      <a:lvl5pPr marL="2222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5pPr>
      <a:lvl6pPr marL="2667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6pPr>
      <a:lvl7pPr marL="3111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7pPr>
      <a:lvl8pPr marL="3556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8pPr>
      <a:lvl9pPr marL="4000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9pPr>
    </p:bodyStyle>
    <p:otherStyle>
      <a:lvl1pPr marL="0" marR="0" indent="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228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457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685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9144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11430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1371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1600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1828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BY JOHN MILLS</a:t>
            </a:r>
          </a:p>
        </p:txBody>
      </p:sp>
      <p:sp>
        <p:nvSpPr>
          <p:cNvPr id="167" name="Shape 167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uk housing crisis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/>
          </p:cNvSpPr>
          <p:nvPr>
            <p:ph type="body" idx="13"/>
          </p:nvPr>
        </p:nvSpPr>
        <p:spPr>
          <a:xfrm>
            <a:off x="406400" y="279400"/>
            <a:ext cx="11176000" cy="635001"/>
          </a:xfrm>
          <a:prstGeom prst="rect">
            <a:avLst/>
          </a:prstGeom>
        </p:spPr>
        <p:txBody>
          <a:bodyPr/>
          <a:lstStyle>
            <a:lvl1pPr algn="ctr">
              <a:defRPr sz="3600" spc="180"/>
            </a:lvl1pPr>
          </a:lstStyle>
          <a:p>
            <a:r>
              <a:t>london</a:t>
            </a:r>
          </a:p>
        </p:txBody>
      </p:sp>
      <p:pic>
        <p:nvPicPr>
          <p:cNvPr id="170" name="level39_009_2x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55594" y="5754621"/>
            <a:ext cx="6077612" cy="3038806"/>
          </a:xfrm>
          <a:prstGeom prst="rect">
            <a:avLst/>
          </a:prstGeom>
          <a:ln w="12700">
            <a:miter lim="400000"/>
          </a:ln>
        </p:spPr>
      </p:pic>
      <p:pic>
        <p:nvPicPr>
          <p:cNvPr id="171" name="images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986943" y="1872654"/>
            <a:ext cx="3903307" cy="29237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72" name="Unknown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00149" y="1872654"/>
            <a:ext cx="3903308" cy="29237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/>
          </p:cNvSpPr>
          <p:nvPr>
            <p:ph type="body" idx="13"/>
          </p:nvPr>
        </p:nvSpPr>
        <p:spPr>
          <a:xfrm>
            <a:off x="406400" y="279400"/>
            <a:ext cx="11176000" cy="635001"/>
          </a:xfrm>
          <a:prstGeom prst="rect">
            <a:avLst/>
          </a:prstGeom>
        </p:spPr>
        <p:txBody>
          <a:bodyPr/>
          <a:lstStyle>
            <a:lvl1pPr algn="ctr">
              <a:defRPr sz="3600" spc="180"/>
            </a:lvl1pPr>
          </a:lstStyle>
          <a:p>
            <a:r>
              <a:t>outside london</a:t>
            </a:r>
          </a:p>
        </p:txBody>
      </p:sp>
      <p:pic>
        <p:nvPicPr>
          <p:cNvPr id="175" name="Unknown.jpg"/>
          <p:cNvPicPr>
            <a:picLocks noChangeAspect="1"/>
          </p:cNvPicPr>
          <p:nvPr/>
        </p:nvPicPr>
        <p:blipFill>
          <a:blip r:embed="rId2">
            <a:extLst/>
          </a:blip>
          <a:srcRect l="4384" b="16340"/>
          <a:stretch>
            <a:fillRect/>
          </a:stretch>
        </p:blipFill>
        <p:spPr>
          <a:xfrm>
            <a:off x="755650" y="2008716"/>
            <a:ext cx="4062446" cy="3554447"/>
          </a:xfrm>
          <a:prstGeom prst="rect">
            <a:avLst/>
          </a:prstGeom>
          <a:ln w="12700">
            <a:miter lim="400000"/>
          </a:ln>
        </p:spPr>
      </p:pic>
      <p:pic>
        <p:nvPicPr>
          <p:cNvPr id="176" name="ImageVaultHandler.aspx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48866" y="4528013"/>
            <a:ext cx="6497242" cy="324862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/>
          </p:cNvSpPr>
          <p:nvPr>
            <p:ph type="body" idx="13"/>
          </p:nvPr>
        </p:nvSpPr>
        <p:spPr>
          <a:xfrm>
            <a:off x="406400" y="279400"/>
            <a:ext cx="11176000" cy="635001"/>
          </a:xfrm>
          <a:prstGeom prst="rect">
            <a:avLst/>
          </a:prstGeom>
        </p:spPr>
        <p:txBody>
          <a:bodyPr/>
          <a:lstStyle>
            <a:lvl1pPr algn="ctr">
              <a:defRPr sz="3600" spc="180"/>
            </a:lvl1pPr>
          </a:lstStyle>
          <a:p>
            <a:r>
              <a:t>BROWNFIELD SITES</a:t>
            </a:r>
          </a:p>
        </p:txBody>
      </p:sp>
      <p:pic>
        <p:nvPicPr>
          <p:cNvPr id="179" name="1438442_Generic-site-Nunn-Mills-West-Northamptonshire-Development-Corp-brownfield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37933" y="1953683"/>
            <a:ext cx="6350001" cy="64897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/>
          </p:cNvSpPr>
          <p:nvPr>
            <p:ph type="body" idx="13"/>
          </p:nvPr>
        </p:nvSpPr>
        <p:spPr>
          <a:xfrm>
            <a:off x="406400" y="279400"/>
            <a:ext cx="11176000" cy="635001"/>
          </a:xfrm>
          <a:prstGeom prst="rect">
            <a:avLst/>
          </a:prstGeom>
        </p:spPr>
        <p:txBody>
          <a:bodyPr/>
          <a:lstStyle>
            <a:lvl1pPr algn="ctr">
              <a:defRPr sz="3600" spc="180"/>
            </a:lvl1pPr>
          </a:lstStyle>
          <a:p>
            <a:r>
              <a:t>HIGH RISE BUILDINGS</a:t>
            </a:r>
          </a:p>
        </p:txBody>
      </p:sp>
      <p:pic>
        <p:nvPicPr>
          <p:cNvPr id="182" name="19uk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40000" y="2730500"/>
            <a:ext cx="7620000" cy="5003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/>
          </p:cNvSpPr>
          <p:nvPr>
            <p:ph type="body" idx="13"/>
          </p:nvPr>
        </p:nvSpPr>
        <p:spPr>
          <a:xfrm>
            <a:off x="406400" y="279400"/>
            <a:ext cx="11176000" cy="635001"/>
          </a:xfrm>
          <a:prstGeom prst="rect">
            <a:avLst/>
          </a:prstGeom>
        </p:spPr>
        <p:txBody>
          <a:bodyPr/>
          <a:lstStyle>
            <a:lvl1pPr algn="ctr">
              <a:defRPr sz="3600" spc="180"/>
            </a:lvl1pPr>
          </a:lstStyle>
          <a:p>
            <a:r>
              <a:t>GREENBELT LAND </a:t>
            </a:r>
          </a:p>
        </p:txBody>
      </p:sp>
      <p:pic>
        <p:nvPicPr>
          <p:cNvPr id="185" name="green-field-007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70399" y="2791532"/>
            <a:ext cx="7525335" cy="45152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/>
          </p:cNvSpPr>
          <p:nvPr>
            <p:ph type="body" idx="13"/>
          </p:nvPr>
        </p:nvSpPr>
        <p:spPr>
          <a:xfrm>
            <a:off x="406400" y="279400"/>
            <a:ext cx="11176000" cy="635001"/>
          </a:xfrm>
          <a:prstGeom prst="rect">
            <a:avLst/>
          </a:prstGeom>
        </p:spPr>
        <p:txBody>
          <a:bodyPr/>
          <a:lstStyle>
            <a:lvl1pPr algn="ctr">
              <a:defRPr sz="3600" spc="180"/>
            </a:lvl1pPr>
          </a:lstStyle>
          <a:p>
            <a:r>
              <a:t>garden cities &amp; high density</a:t>
            </a:r>
          </a:p>
        </p:txBody>
      </p:sp>
      <p:pic>
        <p:nvPicPr>
          <p:cNvPr id="188" name="Phnom Penh garden city prop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54547" y="2713566"/>
            <a:ext cx="6950639" cy="489440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/>
          </p:cNvSpPr>
          <p:nvPr>
            <p:ph type="body" idx="13"/>
          </p:nvPr>
        </p:nvSpPr>
        <p:spPr>
          <a:xfrm>
            <a:off x="406400" y="279400"/>
            <a:ext cx="11176000" cy="635001"/>
          </a:xfrm>
          <a:prstGeom prst="rect">
            <a:avLst/>
          </a:prstGeom>
        </p:spPr>
        <p:txBody>
          <a:bodyPr/>
          <a:lstStyle>
            <a:lvl1pPr algn="ctr">
              <a:defRPr sz="3600" spc="180"/>
            </a:lvl1pPr>
          </a:lstStyle>
          <a:p>
            <a:r>
              <a:t>LOCAL AUTHORITY HOUSING</a:t>
            </a:r>
          </a:p>
        </p:txBody>
      </p:sp>
      <p:pic>
        <p:nvPicPr>
          <p:cNvPr id="191" name="Deck-access-local-authority-council-housing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73401" y="2892788"/>
            <a:ext cx="8088199" cy="424630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/>
          </p:cNvSpPr>
          <p:nvPr>
            <p:ph type="body" idx="13"/>
          </p:nvPr>
        </p:nvSpPr>
        <p:spPr>
          <a:xfrm>
            <a:off x="508000" y="4559300"/>
            <a:ext cx="11176000" cy="635001"/>
          </a:xfrm>
          <a:prstGeom prst="rect">
            <a:avLst/>
          </a:prstGeom>
        </p:spPr>
        <p:txBody>
          <a:bodyPr/>
          <a:lstStyle>
            <a:lvl1pPr algn="ctr">
              <a:defRPr sz="3600" spc="180"/>
            </a:lvl1pPr>
          </a:lstStyle>
          <a:p>
            <a:r>
              <a:t>CLOSE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New_Template7">
  <a:themeElements>
    <a:clrScheme name="New_Template7">
      <a:dk1>
        <a:srgbClr val="222222"/>
      </a:dk1>
      <a:lt1>
        <a:srgbClr val="838787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7">
  <a:themeElements>
    <a:clrScheme name="New_Template7">
      <a:dk1>
        <a:srgbClr val="000000"/>
      </a:dk1>
      <a:lt1>
        <a:srgbClr val="FFFFFF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Custom</PresentationFormat>
  <Paragraphs>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Avenir Next</vt:lpstr>
      <vt:lpstr>Avenir Next Medium</vt:lpstr>
      <vt:lpstr>DIN Alternate</vt:lpstr>
      <vt:lpstr>DIN Condensed</vt:lpstr>
      <vt:lpstr>Helvetica</vt:lpstr>
      <vt:lpstr>Helvetica Neue</vt:lpstr>
      <vt:lpstr>New_Template7</vt:lpstr>
      <vt:lpstr>BY JOHN MILLS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 JOHN MILLS</dc:title>
  <dc:creator>kadhem</dc:creator>
  <cp:lastModifiedBy>kadhem</cp:lastModifiedBy>
  <cp:revision>1</cp:revision>
  <dcterms:modified xsi:type="dcterms:W3CDTF">2016-11-02T10:46:01Z</dcterms:modified>
</cp:coreProperties>
</file>