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9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5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AC8DC-40DC-4B22-968F-8DBCB189A2C2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7D81-89E2-4107-BB53-9869BDEB49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4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55625-0E58-41AF-98E4-FD8CADD8EA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8BB5-FC14-40F3-B3D7-CA3696637B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22138-F9A3-4F30-8B57-9DC0D73008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72F9C-7B2E-4514-9538-A2BF5A04B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C9E7C-BF3E-46E8-92B3-12A741BDFB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0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0D5BB-55A0-4093-9EF2-7FF47D7BEA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127B4-E6BA-4B5C-95AA-88880215B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90DD7-E759-45FF-8AFC-F997DA880D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55625-0E58-41AF-98E4-FD8CADD8EA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55625-0E58-41AF-98E4-FD8CADD8EA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DA4FF-868E-47B1-856D-02CED54113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99F3C-E1CB-4D7E-9C0F-0816B89FF2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20C6B-F360-4E23-B94B-B4FBFF636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D8C24-3F40-4732-9BEB-33482146825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D8C24-3F40-4732-9BEB-33482146825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09C8D-AC83-4BB7-86DE-950F564D8E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011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877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58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8585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87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0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750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160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716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457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411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386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E9A3-1D70-49DC-96DC-AEC7BB1637FD}" type="datetimeFigureOut">
              <a:rPr lang="en-GB" smtClean="0"/>
              <a:pPr/>
              <a:t>01/10/2012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96EC-7EAA-4732-97AE-EACF3343FC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69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/>
              <a:t>Simple Census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Aggregate Data Without the Tables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Justin Hayes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Census Support Service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UK Data Service</a:t>
            </a: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TWRI Conference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October 2012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30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220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109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11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919" b="45714"/>
          <a:stretch/>
        </p:blipFill>
        <p:spPr bwMode="auto">
          <a:xfrm>
            <a:off x="71438" y="615950"/>
            <a:ext cx="3582417" cy="60534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581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33" r="28013"/>
          <a:stretch/>
        </p:blipFill>
        <p:spPr bwMode="auto">
          <a:xfrm>
            <a:off x="71438" y="548680"/>
            <a:ext cx="8889005" cy="56933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8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368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51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421" r="54836" b="11703"/>
          <a:stretch/>
        </p:blipFill>
        <p:spPr bwMode="auto">
          <a:xfrm>
            <a:off x="183037" y="1310769"/>
            <a:ext cx="8777926" cy="4236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362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40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384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Census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Visualisation on a 2D printed page</a:t>
            </a:r>
          </a:p>
          <a:p>
            <a:r>
              <a:rPr lang="en-GB" dirty="0" smtClean="0"/>
              <a:t>Separate datasets with inconsistencies</a:t>
            </a:r>
          </a:p>
          <a:p>
            <a:pPr lvl="1"/>
            <a:r>
              <a:rPr lang="en-GB" dirty="0" smtClean="0"/>
              <a:t>Different categories and labels</a:t>
            </a:r>
          </a:p>
          <a:p>
            <a:r>
              <a:rPr lang="en-GB" dirty="0" smtClean="0"/>
              <a:t>Limited </a:t>
            </a:r>
            <a:r>
              <a:rPr lang="en-GB" dirty="0"/>
              <a:t>cross-search</a:t>
            </a:r>
          </a:p>
          <a:p>
            <a:r>
              <a:rPr lang="en-GB" dirty="0" smtClean="0"/>
              <a:t>Limited descriptive metadata</a:t>
            </a:r>
          </a:p>
          <a:p>
            <a:pPr lvl="1"/>
            <a:r>
              <a:rPr lang="en-GB" dirty="0" smtClean="0"/>
              <a:t>Supporting documentation</a:t>
            </a:r>
          </a:p>
          <a:p>
            <a:r>
              <a:rPr lang="en-GB" dirty="0" smtClean="0"/>
              <a:t>Table-centric constraints on </a:t>
            </a:r>
            <a:r>
              <a:rPr lang="en-GB" dirty="0"/>
              <a:t>data produced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309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20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42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 I will ENTHUSE about  INFUSE! Congratulations! I used it intuitively without a hitch to get a table I wanted. Looking forward to doing the same with 2011 data next year. Researchers and students will like it a lot, though teachers will now have to re-write their course materials.</a:t>
            </a:r>
            <a:br>
              <a:rPr lang="en-GB" dirty="0" smtClean="0"/>
            </a:br>
            <a:r>
              <a:rPr lang="en-GB" b="1" dirty="0" smtClean="0"/>
              <a:t>Phil Rees, University of Leeds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dirty="0" smtClean="0"/>
              <a:t>InFuse makes a lot of sense to us. Navigating by variables is extremely useful. I also agree with the point you made about it being as useful for what you can find as what you can’t. I have wasted hours of my life searching through all sorts of tables on NOMIS, ONS, </a:t>
            </a:r>
            <a:r>
              <a:rPr lang="en-GB" dirty="0" err="1" smtClean="0"/>
              <a:t>etc</a:t>
            </a:r>
            <a:r>
              <a:rPr lang="en-GB" dirty="0" smtClean="0"/>
              <a:t> looking for things that don’t exist!</a:t>
            </a:r>
            <a:br>
              <a:rPr lang="en-GB" dirty="0" smtClean="0"/>
            </a:br>
            <a:r>
              <a:rPr lang="en-GB" b="1" dirty="0" smtClean="0"/>
              <a:t>Ian Geer, Office of the Chief Executive, Liverpool City Council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It’s vital to help users of the Census to express their needs in simple terms (“I want to see the population classified by Age, Ethnicity, &amp; Education.....”)  and so swiftly find what they want, without specialist knowledge: the Infuse project has already made great progress towards removing barriers to access.</a:t>
            </a:r>
            <a:br>
              <a:rPr lang="en-GB" dirty="0" smtClean="0"/>
            </a:br>
            <a:r>
              <a:rPr lang="en-GB" b="1" dirty="0" smtClean="0"/>
              <a:t>Keith Dugmore, Demographic Decisions Ltd</a:t>
            </a:r>
          </a:p>
        </p:txBody>
      </p:sp>
    </p:spTree>
    <p:extLst>
      <p:ext uri="{BB962C8B-B14F-4D97-AF65-F5344CB8AC3E}">
        <p14:creationId xmlns:p14="http://schemas.microsoft.com/office/powerpoint/2010/main" xmlns="" val="408825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Into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Public InFuse?</a:t>
            </a:r>
          </a:p>
          <a:p>
            <a:r>
              <a:rPr lang="en-GB" dirty="0" smtClean="0"/>
              <a:t>2011 rapidly following releases</a:t>
            </a:r>
          </a:p>
          <a:p>
            <a:r>
              <a:rPr lang="en-GB" dirty="0" smtClean="0"/>
              <a:t>2011 – 2001 comparability</a:t>
            </a:r>
          </a:p>
          <a:p>
            <a:r>
              <a:rPr lang="en-GB" dirty="0"/>
              <a:t>GIS boundary data</a:t>
            </a:r>
          </a:p>
          <a:p>
            <a:r>
              <a:rPr lang="en-GB" dirty="0" smtClean="0"/>
              <a:t>Use </a:t>
            </a:r>
            <a:r>
              <a:rPr lang="en-GB" dirty="0"/>
              <a:t>of Open Apps</a:t>
            </a:r>
          </a:p>
          <a:p>
            <a:r>
              <a:rPr lang="en-GB" dirty="0" smtClean="0"/>
              <a:t>1991, 1981, 1971 …</a:t>
            </a:r>
          </a:p>
          <a:p>
            <a:r>
              <a:rPr lang="en-GB" dirty="0" smtClean="0"/>
              <a:t>More non-census data via APIs</a:t>
            </a:r>
          </a:p>
          <a:p>
            <a:r>
              <a:rPr lang="en-GB" dirty="0" smtClean="0"/>
              <a:t>Table-free 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147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Pulling the census apart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2001 Census</a:t>
            </a:r>
          </a:p>
          <a:p>
            <a:r>
              <a:rPr lang="en-GB" dirty="0" smtClean="0"/>
              <a:t>Table deconstruction</a:t>
            </a:r>
          </a:p>
          <a:p>
            <a:pPr lvl="1"/>
            <a:r>
              <a:rPr lang="en-GB" dirty="0" smtClean="0"/>
              <a:t>Concepts, variables and categories</a:t>
            </a:r>
          </a:p>
          <a:p>
            <a:pPr lvl="1"/>
            <a:r>
              <a:rPr lang="en-GB" dirty="0" smtClean="0"/>
              <a:t>Universes and footnotes</a:t>
            </a:r>
          </a:p>
          <a:p>
            <a:r>
              <a:rPr lang="en-GB" dirty="0" smtClean="0"/>
              <a:t>Additional metadata</a:t>
            </a:r>
          </a:p>
          <a:p>
            <a:pPr lvl="1"/>
            <a:r>
              <a:rPr lang="en-GB" dirty="0" smtClean="0"/>
              <a:t>Definitions Volume</a:t>
            </a:r>
          </a:p>
          <a:p>
            <a:pPr lvl="1"/>
            <a:r>
              <a:rPr lang="en-GB" dirty="0" smtClean="0"/>
              <a:t>Question text</a:t>
            </a:r>
          </a:p>
          <a:p>
            <a:pPr lvl="1"/>
            <a:r>
              <a:rPr lang="en-GB" dirty="0" smtClean="0"/>
              <a:t>Processing methodologies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0491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back together again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Condense variables</a:t>
            </a:r>
          </a:p>
          <a:p>
            <a:r>
              <a:rPr lang="en-GB" dirty="0" smtClean="0"/>
              <a:t>Rationalise </a:t>
            </a:r>
            <a:r>
              <a:rPr lang="en-GB" dirty="0"/>
              <a:t>labels</a:t>
            </a:r>
          </a:p>
          <a:p>
            <a:r>
              <a:rPr lang="en-GB" dirty="0" smtClean="0"/>
              <a:t>Unified </a:t>
            </a:r>
            <a:r>
              <a:rPr lang="en-GB" dirty="0"/>
              <a:t>semantic data </a:t>
            </a:r>
            <a:r>
              <a:rPr lang="en-GB" dirty="0" smtClean="0"/>
              <a:t>model</a:t>
            </a:r>
            <a:endParaRPr lang="en-GB" dirty="0"/>
          </a:p>
          <a:p>
            <a:r>
              <a:rPr lang="en-GB" dirty="0" smtClean="0"/>
              <a:t>Encode </a:t>
            </a:r>
            <a:r>
              <a:rPr lang="en-GB" dirty="0"/>
              <a:t>hierarchies (including geography)</a:t>
            </a:r>
          </a:p>
          <a:p>
            <a:r>
              <a:rPr lang="en-GB" dirty="0" smtClean="0"/>
              <a:t>Incorporate </a:t>
            </a:r>
            <a:r>
              <a:rPr lang="en-GB" dirty="0"/>
              <a:t>metadata</a:t>
            </a:r>
          </a:p>
          <a:p>
            <a:r>
              <a:rPr lang="en-GB" dirty="0" smtClean="0"/>
              <a:t>Multiple observation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94029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InFuse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implementation of data structure</a:t>
            </a:r>
          </a:p>
          <a:p>
            <a:r>
              <a:rPr lang="en-GB" dirty="0" smtClean="0"/>
              <a:t>Simple semantic cross-search</a:t>
            </a:r>
          </a:p>
          <a:p>
            <a:r>
              <a:rPr lang="en-GB" dirty="0" smtClean="0"/>
              <a:t>Operation on data and metadata</a:t>
            </a:r>
          </a:p>
          <a:p>
            <a:r>
              <a:rPr lang="en-GB" dirty="0"/>
              <a:t>Guided search</a:t>
            </a:r>
          </a:p>
          <a:p>
            <a:r>
              <a:rPr lang="en-GB" dirty="0" smtClean="0"/>
              <a:t>No data fast!</a:t>
            </a:r>
          </a:p>
        </p:txBody>
      </p:sp>
    </p:spTree>
    <p:extLst>
      <p:ext uri="{BB962C8B-B14F-4D97-AF65-F5344CB8AC3E}">
        <p14:creationId xmlns:p14="http://schemas.microsoft.com/office/powerpoint/2010/main" xmlns="" val="281804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5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397949"/>
            <a:ext cx="6768752" cy="2062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 smtClean="0"/>
              <a:t>A researcher wants to compare modes of travel to work amongst young men and women resident in different wards in Greater Manchester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92679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38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15950"/>
            <a:ext cx="9001125" cy="5626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7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B64E62DFDA34D8E332FA5C5282469" ma:contentTypeVersion="2" ma:contentTypeDescription="Create a new document." ma:contentTypeScope="" ma:versionID="0da9f5b2a3f0733b78a3d527e9d0ab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5025da13803076a078f08707ebd08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55B7DE-06AC-4CDA-9235-39F6DE224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E391AA-54A3-476E-B783-E49209776E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E1C7C2-B0EE-4BC3-9FD0-BDBCDFDFB28B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240</Words>
  <Application>Microsoft Office PowerPoint</Application>
  <PresentationFormat>On-screen Show (4:3)</PresentationFormat>
  <Paragraphs>67</Paragraphs>
  <Slides>23</Slides>
  <Notes>16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Simple Census Aggregate Data Without the Tables</vt:lpstr>
      <vt:lpstr>Census Tables</vt:lpstr>
      <vt:lpstr>Pulling the census apart</vt:lpstr>
      <vt:lpstr>Putting it back together again</vt:lpstr>
      <vt:lpstr>Building InFuse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Feedback</vt:lpstr>
      <vt:lpstr>Into the Future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Census: Aggregate Data Without the Tables</dc:title>
  <dc:creator>Justin Hayes</dc:creator>
  <cp:lastModifiedBy>User1</cp:lastModifiedBy>
  <cp:revision>14</cp:revision>
  <dcterms:created xsi:type="dcterms:W3CDTF">2012-09-20T15:04:05Z</dcterms:created>
  <dcterms:modified xsi:type="dcterms:W3CDTF">2012-10-01T13:56:43Z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0x010100B6EB64E62DFDA34D8E332FA5C5282469</vt:lpwstr>
  </property>
</Properties>
</file>